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http://customooxmlschemas.google.com/">
      <go:slidesCustomData xmlns:go="http://customooxmlschemas.google.com/" r:id="rId7" roundtripDataSignature="AMtx7mgc8RdhwCknhl218mQjmMUIk6xhw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txBox="1"/>
          <p:nvPr/>
        </p:nvSpPr>
        <p:spPr>
          <a:xfrm>
            <a:off x="664050" y="2479375"/>
            <a:ext cx="55299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Moddermasker</a:t>
            </a:r>
            <a:endParaRPr i="0" sz="3600" u="none" cap="none" strike="noStrike">
              <a:solidFill>
                <a:srgbClr val="000000"/>
              </a:solidFill>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p>
            <a:pPr indent="0" lvl="0" marL="0" rtl="0" algn="ctr">
              <a:spcBef>
                <a:spcPts val="0"/>
              </a:spcBef>
              <a:spcAft>
                <a:spcPts val="0"/>
              </a:spcAft>
              <a:buNone/>
            </a:pPr>
            <a:r>
              <a:rPr i="1" lang="nl" sz="1100">
                <a:solidFill>
                  <a:srgbClr val="F39430"/>
                </a:solidFill>
                <a:highlight>
                  <a:schemeClr val="dk1"/>
                </a:highlight>
              </a:rPr>
              <a:t>2 Koningen 5: 14</a:t>
            </a:r>
            <a:endParaRPr b="0" i="1" sz="1200" u="none" cap="none" strike="noStrike">
              <a:solidFill>
                <a:srgbClr val="000000"/>
              </a:solidFill>
              <a:latin typeface="Calibri"/>
              <a:ea typeface="Calibri"/>
              <a:cs typeface="Calibri"/>
              <a:sym typeface="Calibri"/>
            </a:endParaRPr>
          </a:p>
          <a:p>
            <a:pPr indent="0" lvl="0" marL="0" rtl="0" algn="ctr">
              <a:spcBef>
                <a:spcPts val="0"/>
              </a:spcBef>
              <a:spcAft>
                <a:spcPts val="0"/>
              </a:spcAft>
              <a:buNone/>
            </a:pPr>
            <a:r>
              <a:rPr i="1" lang="nl" sz="1100">
                <a:solidFill>
                  <a:srgbClr val="F39430"/>
                </a:solidFill>
                <a:highlight>
                  <a:schemeClr val="dk1"/>
                </a:highlight>
              </a:rPr>
              <a:t>Toen ging Naäman toch naar de Jordaan. Hij ging zeven keer onder water, zoals de profeet Elisa gezegd had. Zijn huid werd weer gezond, en zo glad als de huid van een kind. Naäman was genezen. </a:t>
            </a:r>
            <a:endParaRPr sz="1100">
              <a:solidFill>
                <a:srgbClr val="271623"/>
              </a:solidFill>
              <a:highlight>
                <a:schemeClr val="dk1"/>
              </a:highlight>
            </a:endParaRPr>
          </a:p>
          <a:p>
            <a:pPr indent="0" lvl="0" marL="0" rtl="0" algn="l">
              <a:spcBef>
                <a:spcPts val="0"/>
              </a:spcBef>
              <a:spcAft>
                <a:spcPts val="0"/>
              </a:spcAft>
              <a:buNone/>
            </a:pPr>
            <a:r>
              <a:rPr b="1" lang="nl" sz="1200">
                <a:solidFill>
                  <a:srgbClr val="271623"/>
                </a:solidFill>
                <a:highlight>
                  <a:schemeClr val="dk1"/>
                </a:highlight>
              </a:rPr>
              <a:t>Opdracht</a:t>
            </a:r>
            <a:endParaRPr b="1" sz="1200">
              <a:solidFill>
                <a:srgbClr val="271623"/>
              </a:solidFill>
              <a:highlight>
                <a:schemeClr val="dk1"/>
              </a:highlight>
            </a:endParaRPr>
          </a:p>
          <a:p>
            <a:pPr indent="0" lvl="0" marL="0" rtl="0" algn="l">
              <a:spcBef>
                <a:spcPts val="0"/>
              </a:spcBef>
              <a:spcAft>
                <a:spcPts val="0"/>
              </a:spcAft>
              <a:buNone/>
            </a:pPr>
            <a:r>
              <a:rPr lang="nl" sz="1200">
                <a:solidFill>
                  <a:srgbClr val="271623"/>
                </a:solidFill>
                <a:highlight>
                  <a:schemeClr val="dk1"/>
                </a:highlight>
              </a:rPr>
              <a:t>Nodig voor één moddermasker</a:t>
            </a:r>
            <a:endParaRPr sz="1200">
              <a:solidFill>
                <a:srgbClr val="271623"/>
              </a:solidFill>
              <a:highlight>
                <a:schemeClr val="dk1"/>
              </a:highlight>
            </a:endParaRPr>
          </a:p>
          <a:p>
            <a:pPr indent="-304800" lvl="0" marL="457200" rtl="0" algn="l">
              <a:spcBef>
                <a:spcPts val="0"/>
              </a:spcBef>
              <a:spcAft>
                <a:spcPts val="0"/>
              </a:spcAft>
              <a:buClr>
                <a:srgbClr val="271623"/>
              </a:buClr>
              <a:buSzPts val="1200"/>
              <a:buChar char="●"/>
            </a:pPr>
            <a:r>
              <a:rPr lang="nl" sz="1200">
                <a:solidFill>
                  <a:srgbClr val="271623"/>
                </a:solidFill>
                <a:highlight>
                  <a:schemeClr val="dk1"/>
                </a:highlight>
              </a:rPr>
              <a:t>1 eetlepel groene klei (te koop bij een biologische winkel)</a:t>
            </a:r>
            <a:endParaRPr sz="1200">
              <a:solidFill>
                <a:srgbClr val="271623"/>
              </a:solidFill>
              <a:highlight>
                <a:schemeClr val="dk1"/>
              </a:highlight>
            </a:endParaRPr>
          </a:p>
          <a:p>
            <a:pPr indent="-304800" lvl="0" marL="457200" rtl="0" algn="l">
              <a:spcBef>
                <a:spcPts val="0"/>
              </a:spcBef>
              <a:spcAft>
                <a:spcPts val="0"/>
              </a:spcAft>
              <a:buClr>
                <a:srgbClr val="271623"/>
              </a:buClr>
              <a:buSzPts val="1200"/>
              <a:buChar char="●"/>
            </a:pPr>
            <a:r>
              <a:rPr lang="nl" sz="1200">
                <a:solidFill>
                  <a:srgbClr val="271623"/>
                </a:solidFill>
                <a:highlight>
                  <a:schemeClr val="dk1"/>
                </a:highlight>
              </a:rPr>
              <a:t>1 eetlepel honing</a:t>
            </a:r>
            <a:endParaRPr sz="1200">
              <a:solidFill>
                <a:srgbClr val="271623"/>
              </a:solidFill>
              <a:highlight>
                <a:schemeClr val="dk1"/>
              </a:highlight>
            </a:endParaRPr>
          </a:p>
          <a:p>
            <a:pPr indent="-304800" lvl="0" marL="457200" rtl="0" algn="l">
              <a:spcBef>
                <a:spcPts val="0"/>
              </a:spcBef>
              <a:spcAft>
                <a:spcPts val="0"/>
              </a:spcAft>
              <a:buClr>
                <a:srgbClr val="271623"/>
              </a:buClr>
              <a:buSzPts val="1200"/>
              <a:buChar char="●"/>
            </a:pPr>
            <a:r>
              <a:rPr lang="nl" sz="1200">
                <a:solidFill>
                  <a:srgbClr val="271623"/>
                </a:solidFill>
                <a:highlight>
                  <a:schemeClr val="dk1"/>
                </a:highlight>
              </a:rPr>
              <a:t>1 eetlepel griekse yoghurt</a:t>
            </a:r>
            <a:endParaRPr sz="1200">
              <a:solidFill>
                <a:srgbClr val="271623"/>
              </a:solidFill>
              <a:highlight>
                <a:schemeClr val="dk1"/>
              </a:highlight>
            </a:endParaRPr>
          </a:p>
          <a:p>
            <a:pPr indent="-304800" lvl="0" marL="457200" rtl="0" algn="l">
              <a:spcBef>
                <a:spcPts val="0"/>
              </a:spcBef>
              <a:spcAft>
                <a:spcPts val="0"/>
              </a:spcAft>
              <a:buClr>
                <a:srgbClr val="271623"/>
              </a:buClr>
              <a:buSzPts val="1200"/>
              <a:buChar char="●"/>
            </a:pPr>
            <a:r>
              <a:rPr lang="nl" sz="1200">
                <a:solidFill>
                  <a:srgbClr val="271623"/>
                </a:solidFill>
                <a:highlight>
                  <a:schemeClr val="dk1"/>
                </a:highlight>
              </a:rPr>
              <a:t>een kom</a:t>
            </a:r>
            <a:endParaRPr sz="1200">
              <a:solidFill>
                <a:srgbClr val="271623"/>
              </a:solidFill>
              <a:highlight>
                <a:schemeClr val="dk1"/>
              </a:highlight>
            </a:endParaRPr>
          </a:p>
          <a:p>
            <a:pPr indent="-304800" lvl="0" marL="457200" rtl="0" algn="l">
              <a:spcBef>
                <a:spcPts val="0"/>
              </a:spcBef>
              <a:spcAft>
                <a:spcPts val="0"/>
              </a:spcAft>
              <a:buClr>
                <a:srgbClr val="271623"/>
              </a:buClr>
              <a:buSzPts val="1200"/>
              <a:buChar char="●"/>
            </a:pPr>
            <a:r>
              <a:rPr lang="nl" sz="1200">
                <a:solidFill>
                  <a:srgbClr val="271623"/>
                </a:solidFill>
                <a:highlight>
                  <a:schemeClr val="dk1"/>
                </a:highlight>
              </a:rPr>
              <a:t>zitzak of lekkere stoel</a:t>
            </a:r>
            <a:endParaRPr sz="1200">
              <a:solidFill>
                <a:srgbClr val="271623"/>
              </a:solidFill>
              <a:highlight>
                <a:schemeClr val="dk1"/>
              </a:highlight>
            </a:endParaRPr>
          </a:p>
          <a:p>
            <a:pPr indent="0" lvl="0" marL="0" rtl="0" algn="l">
              <a:spcBef>
                <a:spcPts val="0"/>
              </a:spcBef>
              <a:spcAft>
                <a:spcPts val="0"/>
              </a:spcAft>
              <a:buNone/>
            </a:pPr>
            <a:r>
              <a:t/>
            </a:r>
            <a:endParaRPr i="1" sz="1200">
              <a:highlight>
                <a:schemeClr val="dk1"/>
              </a:highlight>
            </a:endParaRPr>
          </a:p>
          <a:p>
            <a:pPr indent="0" lvl="0" marL="0" rtl="0" algn="l">
              <a:spcBef>
                <a:spcPts val="0"/>
              </a:spcBef>
              <a:spcAft>
                <a:spcPts val="0"/>
              </a:spcAft>
              <a:buNone/>
            </a:pPr>
            <a:r>
              <a:rPr lang="nl" sz="1200">
                <a:solidFill>
                  <a:srgbClr val="271623"/>
                </a:solidFill>
                <a:highlight>
                  <a:schemeClr val="dk1"/>
                </a:highlight>
              </a:rPr>
              <a:t>De huid van Naäman werd zo glad als de huid van een kind. Hij werd beter, als nieuw. Dat lijkt wel een beetje op de doop. God maakte Naäman beter door in een vieze rivier te baden. Met dit moddermasker kun je ook met iets ‘vies’ aan een gladdere huid werken?</a:t>
            </a:r>
            <a:endParaRPr sz="1200">
              <a:solidFill>
                <a:srgbClr val="271623"/>
              </a:solidFill>
              <a:highlight>
                <a:schemeClr val="dk1"/>
              </a:highlight>
            </a:endParaRPr>
          </a:p>
          <a:p>
            <a:pPr indent="0" lvl="0" marL="0" rtl="0" algn="l">
              <a:spcBef>
                <a:spcPts val="0"/>
              </a:spcBef>
              <a:spcAft>
                <a:spcPts val="0"/>
              </a:spcAft>
              <a:buNone/>
            </a:pPr>
            <a:r>
              <a:rPr lang="nl" sz="1200">
                <a:highlight>
                  <a:schemeClr val="dk1"/>
                </a:highlight>
              </a:rPr>
              <a:t>Meng de honing en de yoghurt in de kom en roer goed door. Meng vervolgens de klei er doorheen en kneed door. Breng vervolgens een dikke laag aan op je gezicht, hand of arm. Ga lekker zitten en laat het masker zo’n tien minuten inwerken. Was het masker af met lauw water. </a:t>
            </a:r>
            <a:endParaRPr sz="1200">
              <a:highlight>
                <a:schemeClr val="dk1"/>
              </a:highlight>
            </a:endParaRPr>
          </a:p>
          <a:p>
            <a:pPr indent="0" lvl="0" marL="0" rtl="0" algn="l">
              <a:spcBef>
                <a:spcPts val="0"/>
              </a:spcBef>
              <a:spcAft>
                <a:spcPts val="0"/>
              </a:spcAft>
              <a:buNone/>
            </a:pPr>
            <a:r>
              <a:t/>
            </a:r>
            <a:endParaRPr sz="1200">
              <a:highlight>
                <a:schemeClr val="dk1"/>
              </a:highlight>
            </a:endParaRPr>
          </a:p>
          <a:p>
            <a:pPr indent="0" lvl="0" marL="0" rtl="0" algn="l">
              <a:spcBef>
                <a:spcPts val="0"/>
              </a:spcBef>
              <a:spcAft>
                <a:spcPts val="0"/>
              </a:spcAft>
              <a:buNone/>
            </a:pPr>
            <a:r>
              <a:rPr b="1" lang="nl" sz="1200">
                <a:highlight>
                  <a:schemeClr val="dk1"/>
                </a:highlight>
              </a:rPr>
              <a:t>Om over door te praten</a:t>
            </a:r>
            <a:endParaRPr b="1" sz="1200">
              <a:highlight>
                <a:schemeClr val="dk1"/>
              </a:highlight>
            </a:endParaRPr>
          </a:p>
          <a:p>
            <a:pPr indent="-304800" lvl="0" marL="457200" rtl="0" algn="l">
              <a:spcBef>
                <a:spcPts val="0"/>
              </a:spcBef>
              <a:spcAft>
                <a:spcPts val="0"/>
              </a:spcAft>
              <a:buSzPts val="1200"/>
              <a:buChar char="●"/>
            </a:pPr>
            <a:r>
              <a:rPr lang="nl" sz="1200">
                <a:highlight>
                  <a:schemeClr val="dk1"/>
                </a:highlight>
              </a:rPr>
              <a:t>Hoe voelt dat? Iets ‘vies’ dat je mooier en schoner maakt? </a:t>
            </a:r>
            <a:endParaRPr sz="1200">
              <a:highlight>
                <a:schemeClr val="dk1"/>
              </a:highlight>
            </a:endParaRPr>
          </a:p>
          <a:p>
            <a:pPr indent="-304800" lvl="0" marL="457200" rtl="0" algn="l">
              <a:spcBef>
                <a:spcPts val="0"/>
              </a:spcBef>
              <a:spcAft>
                <a:spcPts val="0"/>
              </a:spcAft>
              <a:buSzPts val="1200"/>
              <a:buChar char="●"/>
            </a:pPr>
            <a:r>
              <a:rPr lang="nl" sz="1200">
                <a:highlight>
                  <a:schemeClr val="dk1"/>
                </a:highlight>
              </a:rPr>
              <a:t>God maakt Naäman beter, hij is weer als nieuw. Zijn er dingen in je leven die jij graag zou vernieuwen? Misschien iets waarmee je anderen of jezelf pijn deed of doet?  Iets waarvoor jij hulp van God kunt gebruiken? </a:t>
            </a:r>
            <a:endParaRPr sz="1200">
              <a:highlight>
                <a:schemeClr val="dk1"/>
              </a:highlight>
            </a:endParaRPr>
          </a:p>
          <a:p>
            <a:pPr indent="0" lvl="0" marL="0" rtl="0" algn="l">
              <a:spcBef>
                <a:spcPts val="0"/>
              </a:spcBef>
              <a:spcAft>
                <a:spcPts val="0"/>
              </a:spcAft>
              <a:buNone/>
            </a:pPr>
            <a:r>
              <a:t/>
            </a:r>
            <a:endParaRPr sz="1200">
              <a:highlight>
                <a:schemeClr val="dk1"/>
              </a:highlight>
            </a:endParaRPr>
          </a:p>
          <a:p>
            <a:pPr indent="0" lvl="0" marL="0" marR="0" rtl="0" algn="l">
              <a:lnSpc>
                <a:spcPct val="100000"/>
              </a:lnSpc>
              <a:spcBef>
                <a:spcPts val="0"/>
              </a:spcBef>
              <a:spcAft>
                <a:spcPts val="0"/>
              </a:spcAft>
              <a:buNone/>
            </a:pPr>
            <a:r>
              <a:t/>
            </a:r>
            <a:endParaRPr b="1" i="0" sz="1200" u="none" cap="none" strike="noStrike">
              <a:solidFill>
                <a:srgbClr val="00000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